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FC0AA-E709-480D-BD13-F6089A3A111D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61E27-94C8-47DB-82E6-B95243F13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4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1E27-94C8-47DB-82E6-B95243F136F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1796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62DB29-D07D-429D-BB23-7BE8F7AB3582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0D296D-C53B-48CD-AA78-3488589A81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istory.com/topics/aztecs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hyperlink" Target="http://www.sjsu.edu/faculty/watkins/aztecs.htm" TargetMode="External"/><Relationship Id="rId4" Type="http://schemas.openxmlformats.org/officeDocument/2006/relationships/image" Target="../media/image4.jpeg"/><Relationship Id="rId9" Type="http://schemas.openxmlformats.org/officeDocument/2006/relationships/hyperlink" Target="http://www.aztec-history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Azte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0"/>
            <a:ext cx="5715000" cy="4364005"/>
          </a:xfrm>
          <a:prstGeom prst="rect">
            <a:avLst/>
          </a:prstGeom>
        </p:spPr>
      </p:pic>
      <p:pic>
        <p:nvPicPr>
          <p:cNvPr id="5" name="Picture 4" descr="ROHM_D273_Aztecs_continue_their_assault_against_the_conquistado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755" y="1981200"/>
            <a:ext cx="3441266" cy="3625418"/>
          </a:xfrm>
          <a:prstGeom prst="rect">
            <a:avLst/>
          </a:prstGeom>
        </p:spPr>
      </p:pic>
      <p:pic>
        <p:nvPicPr>
          <p:cNvPr id="6" name="Picture 5" descr="ah-aztec-sacrifi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429000" cy="1981200"/>
          </a:xfrm>
          <a:prstGeom prst="rect">
            <a:avLst/>
          </a:prstGeom>
        </p:spPr>
      </p:pic>
      <p:pic>
        <p:nvPicPr>
          <p:cNvPr id="7" name="Picture 6" descr="image00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99051" y="4343400"/>
            <a:ext cx="3444949" cy="2514600"/>
          </a:xfrm>
          <a:prstGeom prst="rect">
            <a:avLst/>
          </a:prstGeom>
        </p:spPr>
      </p:pic>
      <p:pic>
        <p:nvPicPr>
          <p:cNvPr id="8" name="Picture 7" descr="aztecs_21904_lg-109xl5r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9000" y="4343400"/>
            <a:ext cx="2267494" cy="2514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798549" y="228600"/>
            <a:ext cx="32459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Aztecs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755" y="5606618"/>
            <a:ext cx="350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hlinkClick r:id="rId8"/>
              </a:rPr>
              <a:t>http://</a:t>
            </a:r>
            <a:r>
              <a:rPr lang="en-US" sz="1600" dirty="0" smtClean="0">
                <a:solidFill>
                  <a:schemeClr val="bg1"/>
                </a:solidFill>
                <a:hlinkClick r:id="rId8"/>
              </a:rPr>
              <a:t>www.history.com/topics/aztecs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  <a:hlinkClick r:id="rId9"/>
              </a:rPr>
              <a:t>http://www.aztec-history.com</a:t>
            </a:r>
            <a:r>
              <a:rPr lang="en-US" sz="1600" dirty="0" smtClean="0">
                <a:solidFill>
                  <a:schemeClr val="bg1"/>
                </a:solidFill>
                <a:hlinkClick r:id="rId9"/>
              </a:rPr>
              <a:t>/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  <a:hlinkClick r:id="rId10"/>
              </a:rPr>
              <a:t>http://</a:t>
            </a:r>
            <a:r>
              <a:rPr lang="en-US" sz="1600" dirty="0" smtClean="0">
                <a:solidFill>
                  <a:schemeClr val="bg1"/>
                </a:solidFill>
                <a:hlinkClick r:id="rId10"/>
              </a:rPr>
              <a:t>www.sjsu.edu/faculty/watkins/aztecs.htm</a:t>
            </a:r>
            <a:endParaRPr lang="en-US" sz="1600" dirty="0" smtClean="0">
              <a:solidFill>
                <a:schemeClr val="bg1"/>
              </a:solidFill>
            </a:endParaRP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enochtitlan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800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Aztec landscape</a:t>
            </a:r>
            <a:endParaRPr lang="en-US" dirty="0"/>
          </a:p>
        </p:txBody>
      </p:sp>
      <p:pic>
        <p:nvPicPr>
          <p:cNvPr id="6" name="Picture 5" descr="mexico_azte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785361"/>
            <a:ext cx="2667000" cy="2072640"/>
          </a:xfrm>
          <a:prstGeom prst="rect">
            <a:avLst/>
          </a:prstGeom>
        </p:spPr>
      </p:pic>
      <p:pic>
        <p:nvPicPr>
          <p:cNvPr id="7" name="Picture 6" descr="tenochititl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4800600"/>
            <a:ext cx="3505200" cy="2057400"/>
          </a:xfrm>
          <a:prstGeom prst="rect">
            <a:avLst/>
          </a:prstGeom>
        </p:spPr>
      </p:pic>
      <p:pic>
        <p:nvPicPr>
          <p:cNvPr id="8" name="Picture 7" descr="aztec-ruin-aztec-united-states+13022216497-tpfil02aw-888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200" y="4800600"/>
            <a:ext cx="2971800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gration-into-americ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8184056" cy="6178962"/>
          </a:xfrm>
        </p:spPr>
      </p:pic>
      <p:sp>
        <p:nvSpPr>
          <p:cNvPr id="5" name="Right Arrow 4"/>
          <p:cNvSpPr/>
          <p:nvPr/>
        </p:nvSpPr>
        <p:spPr>
          <a:xfrm flipH="1">
            <a:off x="5029200" y="31242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62600" y="3124200"/>
            <a:ext cx="97120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Aztecs</a:t>
            </a:r>
            <a:endParaRPr 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Aztec Translations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Aztecs spoke a language known as </a:t>
            </a:r>
            <a:r>
              <a:rPr lang="en-US" dirty="0" err="1" smtClean="0"/>
              <a:t>Nahuatl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Only the Aztecs spoke this language.</a:t>
            </a:r>
          </a:p>
          <a:p>
            <a:r>
              <a:rPr lang="en-US" dirty="0" smtClean="0"/>
              <a:t>Mother=</a:t>
            </a:r>
            <a:r>
              <a:rPr lang="en-US" dirty="0" err="1" smtClean="0"/>
              <a:t>Nantli</a:t>
            </a:r>
            <a:endParaRPr lang="en-US" dirty="0" smtClean="0"/>
          </a:p>
          <a:p>
            <a:r>
              <a:rPr lang="en-US" dirty="0" smtClean="0"/>
              <a:t>Father=</a:t>
            </a:r>
            <a:r>
              <a:rPr lang="en-US" dirty="0" err="1" smtClean="0"/>
              <a:t>Tahtli</a:t>
            </a:r>
            <a:endParaRPr lang="en-US" dirty="0" smtClean="0"/>
          </a:p>
          <a:p>
            <a:r>
              <a:rPr lang="en-US" dirty="0" smtClean="0"/>
              <a:t>Horse= </a:t>
            </a:r>
            <a:r>
              <a:rPr lang="en-US" dirty="0" err="1" smtClean="0"/>
              <a:t>Cahuayoh</a:t>
            </a:r>
            <a:endParaRPr lang="en-US" dirty="0" smtClean="0"/>
          </a:p>
          <a:p>
            <a:r>
              <a:rPr lang="en-US" dirty="0" smtClean="0"/>
              <a:t>Sister= </a:t>
            </a:r>
            <a:r>
              <a:rPr lang="en-US" dirty="0" err="1" smtClean="0"/>
              <a:t>Nocnehuan</a:t>
            </a:r>
            <a:endParaRPr lang="en-US" dirty="0" smtClean="0"/>
          </a:p>
          <a:p>
            <a:r>
              <a:rPr lang="en-US" dirty="0" smtClean="0"/>
              <a:t>Sky= I(</a:t>
            </a:r>
            <a:r>
              <a:rPr lang="en-US" dirty="0" err="1" smtClean="0"/>
              <a:t>i</a:t>
            </a:r>
            <a:r>
              <a:rPr lang="en-US" dirty="0" smtClean="0"/>
              <a:t>)l(L)</a:t>
            </a:r>
            <a:r>
              <a:rPr lang="en-US" dirty="0" err="1" smtClean="0"/>
              <a:t>huicatl</a:t>
            </a:r>
            <a:endParaRPr lang="en-US" dirty="0" smtClean="0"/>
          </a:p>
          <a:p>
            <a:r>
              <a:rPr lang="en-US" dirty="0" smtClean="0"/>
              <a:t>Grandmother= </a:t>
            </a:r>
            <a:r>
              <a:rPr lang="en-US" dirty="0" err="1" smtClean="0"/>
              <a:t>Cihtli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Aztec_woman_speak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2667000"/>
            <a:ext cx="2255520" cy="389589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Aztec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Believed in a </a:t>
            </a:r>
            <a:r>
              <a:rPr lang="en-US" dirty="0" err="1" smtClean="0"/>
              <a:t>Teotl</a:t>
            </a:r>
            <a:r>
              <a:rPr lang="en-US" dirty="0" smtClean="0"/>
              <a:t>, or “God”.</a:t>
            </a:r>
          </a:p>
          <a:p>
            <a:r>
              <a:rPr lang="en-US" dirty="0" smtClean="0"/>
              <a:t>He was the center of everything in Aztec religion.</a:t>
            </a:r>
          </a:p>
          <a:p>
            <a:r>
              <a:rPr lang="en-US" dirty="0" smtClean="0"/>
              <a:t>There were multiple “Sub-Gods”. (i.e. a fire god, a thunder god, etc.)</a:t>
            </a:r>
          </a:p>
          <a:p>
            <a:r>
              <a:rPr lang="en-US" dirty="0" smtClean="0"/>
              <a:t>Were considered “mysterious” </a:t>
            </a:r>
            <a:br>
              <a:rPr lang="en-US" dirty="0" smtClean="0"/>
            </a:br>
            <a:r>
              <a:rPr lang="en-US" dirty="0" smtClean="0"/>
              <a:t>and “inexplicable”.</a:t>
            </a:r>
          </a:p>
        </p:txBody>
      </p:sp>
      <p:pic>
        <p:nvPicPr>
          <p:cNvPr id="4" name="Picture 3" descr="Xiuhtecuhtli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3810000"/>
            <a:ext cx="3048000" cy="28712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Aztec Climate</a:t>
            </a:r>
            <a:endParaRPr lang="en-US" dirty="0"/>
          </a:p>
        </p:txBody>
      </p:sp>
      <p:pic>
        <p:nvPicPr>
          <p:cNvPr id="4" name="Content Placeholder 3" descr="mmclima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199" y="1371600"/>
            <a:ext cx="7849981" cy="5246671"/>
          </a:xfrm>
        </p:spPr>
      </p:pic>
      <p:cxnSp>
        <p:nvCxnSpPr>
          <p:cNvPr id="6" name="Straight Arrow Connector 5"/>
          <p:cNvCxnSpPr/>
          <p:nvPr/>
        </p:nvCxnSpPr>
        <p:spPr>
          <a:xfrm flipH="1">
            <a:off x="3886200" y="3048000"/>
            <a:ext cx="533400" cy="1295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Picture 10" descr="cs-mm-Fig. 5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264" y="4343400"/>
            <a:ext cx="3428643" cy="2287547"/>
          </a:xfrm>
          <a:prstGeom prst="rect">
            <a:avLst/>
          </a:prstGeom>
        </p:spPr>
      </p:pic>
      <p:pic>
        <p:nvPicPr>
          <p:cNvPr id="13" name="Picture 12" descr="aztec-stone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1905000"/>
            <a:ext cx="2982578" cy="228044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</TotalTime>
  <Words>95</Words>
  <Application>Microsoft Office PowerPoint</Application>
  <PresentationFormat>On-screen Show (4:3)</PresentationFormat>
  <Paragraphs>22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Slide 1</vt:lpstr>
      <vt:lpstr>Aztec landscape</vt:lpstr>
      <vt:lpstr>Slide 3</vt:lpstr>
      <vt:lpstr>Aztec Translations</vt:lpstr>
      <vt:lpstr>Aztec religion</vt:lpstr>
      <vt:lpstr>Aztec Climate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ndoup</dc:creator>
  <cp:lastModifiedBy>ndoup</cp:lastModifiedBy>
  <cp:revision>10</cp:revision>
  <dcterms:created xsi:type="dcterms:W3CDTF">2013-01-14T16:27:38Z</dcterms:created>
  <dcterms:modified xsi:type="dcterms:W3CDTF">2013-02-11T15:07:25Z</dcterms:modified>
</cp:coreProperties>
</file>